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96" r:id="rId3"/>
    <p:sldId id="291" r:id="rId4"/>
    <p:sldId id="297" r:id="rId5"/>
    <p:sldId id="298" r:id="rId6"/>
    <p:sldId id="299" r:id="rId7"/>
    <p:sldId id="280" r:id="rId8"/>
    <p:sldId id="279" r:id="rId9"/>
    <p:sldId id="293" r:id="rId10"/>
    <p:sldId id="300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3F"/>
    <a:srgbClr val="33CC33"/>
    <a:srgbClr val="00CC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0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7C894-A8BA-4076-B57F-BB70E27EE2E0}" type="datetimeFigureOut">
              <a:rPr lang="sl-SI" smtClean="0"/>
              <a:pPr/>
              <a:t>24.9.2012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F30CE-2B99-43C0-B034-53781E7FBCA6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F30CE-2B99-43C0-B034-53781E7FBCA6}" type="slidenum">
              <a:rPr lang="sl-SI" smtClean="0"/>
              <a:pPr/>
              <a:t>1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PREJELI SMO 20 </a:t>
            </a:r>
            <a:r>
              <a:rPr lang="sl-SI" dirty="0" err="1" smtClean="0"/>
              <a:t>PRIJAv</a:t>
            </a:r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F30CE-2B99-43C0-B034-53781E7FBCA6}" type="slidenum">
              <a:rPr lang="sl-SI" smtClean="0"/>
              <a:pPr/>
              <a:t>2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E556-CDE4-4122-A995-34AFBF3F58BC}" type="datetimeFigureOut">
              <a:rPr lang="sl-SI" smtClean="0"/>
              <a:pPr/>
              <a:t>24.9.2012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85A5-D213-40CA-B12A-979A236CE2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E556-CDE4-4122-A995-34AFBF3F58BC}" type="datetimeFigureOut">
              <a:rPr lang="sl-SI" smtClean="0"/>
              <a:pPr/>
              <a:t>24.9.2012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85A5-D213-40CA-B12A-979A236CE2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E556-CDE4-4122-A995-34AFBF3F58BC}" type="datetimeFigureOut">
              <a:rPr lang="sl-SI" smtClean="0"/>
              <a:pPr/>
              <a:t>24.9.2012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85A5-D213-40CA-B12A-979A236CE2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E556-CDE4-4122-A995-34AFBF3F58BC}" type="datetimeFigureOut">
              <a:rPr lang="sl-SI" smtClean="0"/>
              <a:pPr/>
              <a:t>24.9.2012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85A5-D213-40CA-B12A-979A236CE2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E556-CDE4-4122-A995-34AFBF3F58BC}" type="datetimeFigureOut">
              <a:rPr lang="sl-SI" smtClean="0"/>
              <a:pPr/>
              <a:t>24.9.2012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85A5-D213-40CA-B12A-979A236CE2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E556-CDE4-4122-A995-34AFBF3F58BC}" type="datetimeFigureOut">
              <a:rPr lang="sl-SI" smtClean="0"/>
              <a:pPr/>
              <a:t>24.9.2012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85A5-D213-40CA-B12A-979A236CE2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E556-CDE4-4122-A995-34AFBF3F58BC}" type="datetimeFigureOut">
              <a:rPr lang="sl-SI" smtClean="0"/>
              <a:pPr/>
              <a:t>24.9.2012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85A5-D213-40CA-B12A-979A236CE2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E556-CDE4-4122-A995-34AFBF3F58BC}" type="datetimeFigureOut">
              <a:rPr lang="sl-SI" smtClean="0"/>
              <a:pPr/>
              <a:t>24.9.2012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85A5-D213-40CA-B12A-979A236CE2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E556-CDE4-4122-A995-34AFBF3F58BC}" type="datetimeFigureOut">
              <a:rPr lang="sl-SI" smtClean="0"/>
              <a:pPr/>
              <a:t>24.9.2012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85A5-D213-40CA-B12A-979A236CE2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E556-CDE4-4122-A995-34AFBF3F58BC}" type="datetimeFigureOut">
              <a:rPr lang="sl-SI" smtClean="0"/>
              <a:pPr/>
              <a:t>24.9.2012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85A5-D213-40CA-B12A-979A236CE2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E556-CDE4-4122-A995-34AFBF3F58BC}" type="datetimeFigureOut">
              <a:rPr lang="sl-SI" smtClean="0"/>
              <a:pPr/>
              <a:t>24.9.2012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485A5-D213-40CA-B12A-979A236CE24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DE556-CDE4-4122-A995-34AFBF3F58BC}" type="datetimeFigureOut">
              <a:rPr lang="sl-SI" smtClean="0"/>
              <a:pPr/>
              <a:t>24.9.2012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485A5-D213-40CA-B12A-979A236CE245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kosola.s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1857356" y="1571612"/>
            <a:ext cx="6572296" cy="3571900"/>
          </a:xfrm>
          <a:prstGeom prst="rect">
            <a:avLst/>
          </a:prstGeom>
          <a:solidFill>
            <a:srgbClr val="00AF3F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36000" tIns="36000" rIns="36000" bIns="36000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sl-SI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sl-SI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OKOLJE IN INOVACIJA</a:t>
            </a:r>
            <a:r>
              <a:rPr kumimoji="0" lang="sl-SI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sl-SI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sl-SI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sl-SI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sl-SI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sl-SI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sl-SI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Brdo pri Kranju, 25. </a:t>
            </a:r>
            <a:r>
              <a:rPr lang="sl-SI" sz="2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r>
              <a:rPr kumimoji="0" lang="sl-SI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2012</a:t>
            </a:r>
            <a:r>
              <a:rPr kumimoji="0" lang="sl-SI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sl-SI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endParaRPr kumimoji="0" lang="sl-SI" sz="2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4" name="Skupina 13"/>
          <p:cNvGrpSpPr/>
          <p:nvPr/>
        </p:nvGrpSpPr>
        <p:grpSpPr>
          <a:xfrm>
            <a:off x="214282" y="144000"/>
            <a:ext cx="1000132" cy="6475894"/>
            <a:chOff x="214282" y="144000"/>
            <a:chExt cx="1000132" cy="6475894"/>
          </a:xfrm>
        </p:grpSpPr>
        <p:pic>
          <p:nvPicPr>
            <p:cNvPr id="15" name="Picture 0" descr="Ekosola_marec_2011-1.jpg"/>
            <p:cNvPicPr>
              <a:picLocks noChangeAspect="1" noChangeArrowheads="1"/>
            </p:cNvPicPr>
            <p:nvPr/>
          </p:nvPicPr>
          <p:blipFill>
            <a:blip r:embed="rId3" cstate="print"/>
            <a:srcRect l="12706" t="4140" r="11345" b="7927"/>
            <a:stretch>
              <a:fillRect/>
            </a:stretch>
          </p:blipFill>
          <p:spPr bwMode="auto">
            <a:xfrm>
              <a:off x="214282" y="144000"/>
              <a:ext cx="1000132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Slika 15" descr="Logo DOVES - velik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5429264"/>
              <a:ext cx="976317" cy="1190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Pravokotnik 16"/>
            <p:cNvSpPr/>
            <p:nvPr/>
          </p:nvSpPr>
          <p:spPr>
            <a:xfrm>
              <a:off x="214282" y="1571612"/>
              <a:ext cx="1000132" cy="3571900"/>
            </a:xfrm>
            <a:prstGeom prst="rect">
              <a:avLst/>
            </a:prstGeom>
            <a:solidFill>
              <a:srgbClr val="00A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214282" y="144000"/>
            <a:ext cx="1000132" cy="6475894"/>
            <a:chOff x="214282" y="144000"/>
            <a:chExt cx="1000132" cy="6475894"/>
          </a:xfrm>
        </p:grpSpPr>
        <p:pic>
          <p:nvPicPr>
            <p:cNvPr id="3" name="Picture 0" descr="Ekosola_marec_2011-1.jpg"/>
            <p:cNvPicPr>
              <a:picLocks noChangeAspect="1" noChangeArrowheads="1"/>
            </p:cNvPicPr>
            <p:nvPr/>
          </p:nvPicPr>
          <p:blipFill>
            <a:blip r:embed="rId2" cstate="print"/>
            <a:srcRect l="12706" t="4140" r="11345" b="7927"/>
            <a:stretch>
              <a:fillRect/>
            </a:stretch>
          </p:blipFill>
          <p:spPr bwMode="auto">
            <a:xfrm>
              <a:off x="214282" y="144000"/>
              <a:ext cx="1000132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Slika 3" descr="Logo DOVES - velik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5429264"/>
              <a:ext cx="976317" cy="1190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Pravokotnik 4"/>
            <p:cNvSpPr/>
            <p:nvPr/>
          </p:nvSpPr>
          <p:spPr>
            <a:xfrm>
              <a:off x="214282" y="1571612"/>
              <a:ext cx="1000132" cy="3571900"/>
            </a:xfrm>
            <a:prstGeom prst="rect">
              <a:avLst/>
            </a:prstGeom>
            <a:solidFill>
              <a:srgbClr val="00A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00166" y="500042"/>
            <a:ext cx="7140574" cy="857256"/>
          </a:xfrm>
          <a:prstGeom prst="rect">
            <a:avLst/>
          </a:prstGeom>
          <a:solidFill>
            <a:srgbClr val="00AF3F"/>
          </a:solidFill>
        </p:spPr>
        <p:txBody>
          <a:bodyPr>
            <a:noAutofit/>
          </a:bodyPr>
          <a:lstStyle/>
          <a:p>
            <a:pPr marL="355600" lvl="0" indent="-355600" algn="ctr">
              <a:spcBef>
                <a:spcPct val="20000"/>
              </a:spcBef>
              <a:defRPr/>
            </a:pPr>
            <a:r>
              <a:rPr lang="sl-SI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HVALA ZA POZORNOST!</a:t>
            </a:r>
            <a:endParaRPr lang="sl-SI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1500166" y="2000240"/>
            <a:ext cx="7126309" cy="785818"/>
          </a:xfrm>
          <a:prstGeom prst="rect">
            <a:avLst/>
          </a:prstGeom>
        </p:spPr>
        <p:txBody>
          <a:bodyPr/>
          <a:lstStyle/>
          <a:p>
            <a:pPr marL="355600" lvl="0" indent="-3556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sl-SI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55600" lvl="0" indent="-355600">
              <a:spcBef>
                <a:spcPct val="20000"/>
              </a:spcBef>
              <a:defRPr/>
            </a:pPr>
            <a:endParaRPr kumimoji="0" lang="sl-SI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 descr="https://encrypted-tbn3.gstatic.com/images?q=tbn:ANd9GcS34iaDxlvbnaPSsJrt394Xht9CdqnnrAblL12ImuehdtKMa2n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071810"/>
            <a:ext cx="2352675" cy="1943101"/>
          </a:xfrm>
          <a:prstGeom prst="rect">
            <a:avLst/>
          </a:prstGeom>
          <a:noFill/>
        </p:spPr>
      </p:pic>
      <p:pic>
        <p:nvPicPr>
          <p:cNvPr id="24582" name="Picture 6" descr="http://www.ekosola.si/uploads/2010-08/ekosola_logo_20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2714620"/>
            <a:ext cx="2381250" cy="2381250"/>
          </a:xfrm>
          <a:prstGeom prst="rect">
            <a:avLst/>
          </a:prstGeom>
          <a:noFill/>
        </p:spPr>
      </p:pic>
      <p:pic>
        <p:nvPicPr>
          <p:cNvPr id="24588" name="Picture 12" descr="http://www.aerialnoise.com/wp-content/uploads/2011/04/TB-DJ_Together_Mac-Stanton-Mi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3571876"/>
            <a:ext cx="1214446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214282" y="144000"/>
            <a:ext cx="1000132" cy="6475894"/>
            <a:chOff x="214282" y="144000"/>
            <a:chExt cx="1000132" cy="6475894"/>
          </a:xfrm>
        </p:grpSpPr>
        <p:pic>
          <p:nvPicPr>
            <p:cNvPr id="3" name="Picture 0" descr="Ekosola_marec_2011-1.jpg"/>
            <p:cNvPicPr>
              <a:picLocks noChangeAspect="1" noChangeArrowheads="1"/>
            </p:cNvPicPr>
            <p:nvPr/>
          </p:nvPicPr>
          <p:blipFill>
            <a:blip r:embed="rId3" cstate="print"/>
            <a:srcRect l="12706" t="4140" r="11345" b="7927"/>
            <a:stretch>
              <a:fillRect/>
            </a:stretch>
          </p:blipFill>
          <p:spPr bwMode="auto">
            <a:xfrm>
              <a:off x="214282" y="144000"/>
              <a:ext cx="1000132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Slika 3" descr="Logo DOVES - velik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5429264"/>
              <a:ext cx="976317" cy="1190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Pravokotnik 4"/>
            <p:cNvSpPr/>
            <p:nvPr/>
          </p:nvSpPr>
          <p:spPr>
            <a:xfrm>
              <a:off x="214282" y="1571612"/>
              <a:ext cx="1000132" cy="3571900"/>
            </a:xfrm>
            <a:prstGeom prst="rect">
              <a:avLst/>
            </a:prstGeom>
            <a:solidFill>
              <a:srgbClr val="00A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00166" y="214290"/>
            <a:ext cx="7140574" cy="1357322"/>
          </a:xfrm>
          <a:prstGeom prst="rect">
            <a:avLst/>
          </a:prstGeom>
          <a:solidFill>
            <a:srgbClr val="00AF3F"/>
          </a:solidFill>
        </p:spPr>
        <p:txBody>
          <a:bodyPr>
            <a:noAutofit/>
          </a:bodyPr>
          <a:lstStyle/>
          <a:p>
            <a:pPr algn="ctr">
              <a:tabLst>
                <a:tab pos="536575" algn="l"/>
              </a:tabLst>
            </a:pPr>
            <a:r>
              <a:rPr lang="sl-SI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cikel mednarodnega tekmovanja</a:t>
            </a:r>
          </a:p>
          <a:p>
            <a:pPr algn="ctr">
              <a:tabLst>
                <a:tab pos="536575" algn="l"/>
              </a:tabLst>
            </a:pPr>
            <a:r>
              <a:rPr lang="sl-SI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OKOLJE IN INOVACIJA</a:t>
            </a:r>
          </a:p>
          <a:p>
            <a:pPr algn="ctr">
              <a:tabLst>
                <a:tab pos="536575" algn="l"/>
              </a:tabLst>
            </a:pPr>
            <a:r>
              <a:rPr lang="sl-SI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2010 - 2012 </a:t>
            </a:r>
            <a:endParaRPr lang="sl-SI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1571604" y="2285992"/>
            <a:ext cx="7126309" cy="2357454"/>
          </a:xfrm>
          <a:prstGeom prst="rect">
            <a:avLst/>
          </a:prstGeom>
        </p:spPr>
        <p:txBody>
          <a:bodyPr/>
          <a:lstStyle/>
          <a:p>
            <a:pPr marL="355600" lvl="0" indent="-355600">
              <a:spcBef>
                <a:spcPct val="20000"/>
              </a:spcBef>
              <a:defRPr/>
            </a:pPr>
            <a:r>
              <a:rPr kumimoji="0" lang="sl-SI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Tema: </a:t>
            </a:r>
          </a:p>
          <a:p>
            <a:pPr lvl="0">
              <a:spcBef>
                <a:spcPct val="20000"/>
              </a:spcBef>
              <a:defRPr/>
            </a:pPr>
            <a:r>
              <a:rPr lang="sl-SI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Zmanjšajmo </a:t>
            </a:r>
            <a:r>
              <a:rPr lang="sl-SI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količino odpadkov! </a:t>
            </a:r>
            <a:endParaRPr lang="sl-SI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sl-SI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Zmanjšajmo, ponovno </a:t>
            </a:r>
            <a:r>
              <a:rPr lang="sl-SI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uporabimo, </a:t>
            </a:r>
            <a:r>
              <a:rPr lang="sl-SI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reciklirajmo.</a:t>
            </a:r>
          </a:p>
          <a:p>
            <a:pPr lvl="0">
              <a:spcBef>
                <a:spcPct val="20000"/>
              </a:spcBef>
              <a:defRPr/>
            </a:pPr>
            <a:endParaRPr lang="sl-SI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header_do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5214950"/>
            <a:ext cx="7331795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214282" y="144000"/>
            <a:ext cx="1000132" cy="6475894"/>
            <a:chOff x="214282" y="144000"/>
            <a:chExt cx="1000132" cy="6475894"/>
          </a:xfrm>
        </p:grpSpPr>
        <p:pic>
          <p:nvPicPr>
            <p:cNvPr id="3" name="Picture 0" descr="Ekosola_marec_2011-1.jpg"/>
            <p:cNvPicPr>
              <a:picLocks noChangeAspect="1" noChangeArrowheads="1"/>
            </p:cNvPicPr>
            <p:nvPr/>
          </p:nvPicPr>
          <p:blipFill>
            <a:blip r:embed="rId2" cstate="print"/>
            <a:srcRect l="12706" t="4140" r="11345" b="7927"/>
            <a:stretch>
              <a:fillRect/>
            </a:stretch>
          </p:blipFill>
          <p:spPr bwMode="auto">
            <a:xfrm>
              <a:off x="214282" y="144000"/>
              <a:ext cx="1000132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Slika 3" descr="Logo DOVES - velik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5429264"/>
              <a:ext cx="976317" cy="1190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Pravokotnik 4"/>
            <p:cNvSpPr/>
            <p:nvPr/>
          </p:nvSpPr>
          <p:spPr>
            <a:xfrm>
              <a:off x="214282" y="1571612"/>
              <a:ext cx="1000132" cy="3571900"/>
            </a:xfrm>
            <a:prstGeom prst="rect">
              <a:avLst/>
            </a:prstGeom>
            <a:solidFill>
              <a:srgbClr val="00A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00166" y="500042"/>
            <a:ext cx="7140574" cy="571504"/>
          </a:xfrm>
          <a:prstGeom prst="rect">
            <a:avLst/>
          </a:prstGeom>
          <a:solidFill>
            <a:srgbClr val="00AF3F"/>
          </a:solidFill>
        </p:spPr>
        <p:txBody>
          <a:bodyPr>
            <a:noAutofit/>
          </a:bodyPr>
          <a:lstStyle/>
          <a:p>
            <a:pPr algn="ctr">
              <a:tabLst>
                <a:tab pos="536575" algn="l"/>
              </a:tabLst>
            </a:pPr>
            <a:r>
              <a:rPr lang="sl-SI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Ustanove, ki so prejele donacijo</a:t>
            </a:r>
            <a:endParaRPr lang="sl-SI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1500166" y="1571612"/>
          <a:ext cx="7143801" cy="3786214"/>
        </p:xfrm>
        <a:graphic>
          <a:graphicData uri="http://schemas.openxmlformats.org/drawingml/2006/table">
            <a:tbl>
              <a:tblPr/>
              <a:tblGrid>
                <a:gridCol w="2714644"/>
                <a:gridCol w="2928958"/>
                <a:gridCol w="1500199"/>
              </a:tblGrid>
              <a:tr h="565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sl-SI" sz="1800" b="1" dirty="0" smtClean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USTANOVA</a:t>
                      </a:r>
                      <a:endParaRPr lang="sl-SI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PRODAJNI SALON </a:t>
                      </a:r>
                      <a:endParaRPr lang="sl-SI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ZNESEK DONACIJE</a:t>
                      </a:r>
                      <a:endParaRPr lang="sl-SI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6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smtClean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OŠ Janka </a:t>
                      </a:r>
                      <a:r>
                        <a:rPr lang="sl-SI" sz="1600" b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Glazerja</a:t>
                      </a:r>
                      <a:endParaRPr lang="sl-SI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Avto hiša Furman Ptuj</a:t>
                      </a:r>
                      <a:endParaRPr lang="sl-SI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4.500 €</a:t>
                      </a:r>
                      <a:endParaRPr lang="sl-SI" sz="1600" b="1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6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smtClean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OŠ Preserje </a:t>
                      </a:r>
                      <a:r>
                        <a:rPr lang="sl-SI" sz="1600" b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pri Radomljah</a:t>
                      </a:r>
                      <a:endParaRPr lang="sl-SI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AC Lovše Domžale</a:t>
                      </a:r>
                      <a:endParaRPr lang="sl-SI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4.500 €</a:t>
                      </a:r>
                      <a:endParaRPr lang="sl-SI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6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smtClean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OŠ Zadobrova</a:t>
                      </a:r>
                      <a:endParaRPr lang="sl-SI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Toyota center Ljubljana BTC</a:t>
                      </a:r>
                      <a:endParaRPr lang="sl-SI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3.500 €</a:t>
                      </a:r>
                      <a:endParaRPr lang="sl-SI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6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II gimnazija Maribor</a:t>
                      </a:r>
                      <a:endParaRPr lang="sl-SI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Štajerski avto dom Maribor</a:t>
                      </a:r>
                      <a:endParaRPr lang="sl-SI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2.500 €</a:t>
                      </a:r>
                      <a:endParaRPr lang="sl-SI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6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smtClean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OŠ Vojke </a:t>
                      </a:r>
                      <a:r>
                        <a:rPr lang="sl-SI" sz="1600" b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Šmuc</a:t>
                      </a:r>
                      <a:endParaRPr lang="sl-SI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Center Jereb Izola</a:t>
                      </a:r>
                      <a:endParaRPr lang="sl-SI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2.500 €</a:t>
                      </a:r>
                      <a:endParaRPr lang="sl-SI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6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smtClean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OŠ Božidarja </a:t>
                      </a:r>
                      <a:r>
                        <a:rPr lang="sl-SI" sz="1600" b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Jakca</a:t>
                      </a:r>
                      <a:endParaRPr lang="sl-SI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Toyota center Ljubljana Vič</a:t>
                      </a:r>
                      <a:endParaRPr lang="sl-SI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2.500 €</a:t>
                      </a:r>
                      <a:endParaRPr lang="sl-SI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214282" y="144000"/>
            <a:ext cx="1000132" cy="6475894"/>
            <a:chOff x="214282" y="144000"/>
            <a:chExt cx="1000132" cy="6475894"/>
          </a:xfrm>
        </p:grpSpPr>
        <p:pic>
          <p:nvPicPr>
            <p:cNvPr id="3" name="Picture 0" descr="Ekosola_marec_2011-1.jpg"/>
            <p:cNvPicPr>
              <a:picLocks noChangeAspect="1" noChangeArrowheads="1"/>
            </p:cNvPicPr>
            <p:nvPr/>
          </p:nvPicPr>
          <p:blipFill>
            <a:blip r:embed="rId2" cstate="print"/>
            <a:srcRect l="12706" t="4140" r="11345" b="7927"/>
            <a:stretch>
              <a:fillRect/>
            </a:stretch>
          </p:blipFill>
          <p:spPr bwMode="auto">
            <a:xfrm>
              <a:off x="214282" y="144000"/>
              <a:ext cx="1000132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Slika 3" descr="Logo DOVES - velik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5429264"/>
              <a:ext cx="976317" cy="1190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Pravokotnik 4"/>
            <p:cNvSpPr/>
            <p:nvPr/>
          </p:nvSpPr>
          <p:spPr>
            <a:xfrm>
              <a:off x="214282" y="1571612"/>
              <a:ext cx="1000132" cy="3571900"/>
            </a:xfrm>
            <a:prstGeom prst="rect">
              <a:avLst/>
            </a:prstGeom>
            <a:solidFill>
              <a:srgbClr val="00A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00166" y="428604"/>
            <a:ext cx="7140574" cy="1000132"/>
          </a:xfrm>
          <a:prstGeom prst="rect">
            <a:avLst/>
          </a:prstGeom>
          <a:solidFill>
            <a:srgbClr val="00AF3F"/>
          </a:solidFill>
        </p:spPr>
        <p:txBody>
          <a:bodyPr>
            <a:noAutofit/>
          </a:bodyPr>
          <a:lstStyle/>
          <a:p>
            <a:pPr algn="ctr">
              <a:tabLst>
                <a:tab pos="536575" algn="l"/>
              </a:tabLst>
            </a:pPr>
            <a:r>
              <a:rPr lang="sl-SI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Zmagovalne ustanove na </a:t>
            </a:r>
          </a:p>
          <a:p>
            <a:pPr algn="ctr">
              <a:tabLst>
                <a:tab pos="536575" algn="l"/>
              </a:tabLst>
            </a:pPr>
            <a:r>
              <a:rPr lang="sl-SI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nacionalni ravni</a:t>
            </a:r>
            <a:endParaRPr lang="sl-SI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/>
        </p:nvGraphicFramePr>
        <p:xfrm>
          <a:off x="1500166" y="1714488"/>
          <a:ext cx="7143801" cy="2175646"/>
        </p:xfrm>
        <a:graphic>
          <a:graphicData uri="http://schemas.openxmlformats.org/drawingml/2006/table">
            <a:tbl>
              <a:tblPr/>
              <a:tblGrid>
                <a:gridCol w="2714644"/>
                <a:gridCol w="2928958"/>
                <a:gridCol w="1500199"/>
              </a:tblGrid>
              <a:tr h="565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sl-SI" sz="1800" b="1" dirty="0" smtClean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USTANOVA</a:t>
                      </a:r>
                      <a:endParaRPr lang="sl-SI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PRODAJNI SALON </a:t>
                      </a:r>
                      <a:endParaRPr lang="sl-SI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800" b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ZNESEK </a:t>
                      </a:r>
                      <a:r>
                        <a:rPr lang="sl-SI" sz="1800" b="1" dirty="0" smtClean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NAGRADE</a:t>
                      </a:r>
                      <a:endParaRPr lang="sl-SI" sz="1800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6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smtClean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OŠ Preserje </a:t>
                      </a:r>
                      <a:r>
                        <a:rPr lang="sl-SI" sz="1600" b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pri Radomljah</a:t>
                      </a:r>
                      <a:endParaRPr lang="sl-SI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AC Lovše Domžale</a:t>
                      </a:r>
                      <a:endParaRPr lang="sl-SI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 dirty="0" smtClean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1.250 </a:t>
                      </a:r>
                      <a:r>
                        <a:rPr lang="sl-SI" sz="1600" b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€</a:t>
                      </a:r>
                      <a:endParaRPr lang="sl-SI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6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smtClean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OŠ Zadobrova</a:t>
                      </a:r>
                      <a:endParaRPr lang="sl-SI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Toyota center Ljubljana BTC</a:t>
                      </a:r>
                      <a:endParaRPr lang="sl-SI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 dirty="0" smtClean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1.000 </a:t>
                      </a:r>
                      <a:r>
                        <a:rPr lang="sl-SI" sz="1600" b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€</a:t>
                      </a:r>
                      <a:endParaRPr lang="sl-SI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36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 smtClean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OŠ Janka </a:t>
                      </a:r>
                      <a:r>
                        <a:rPr lang="sl-SI" sz="1600" b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Glazerja</a:t>
                      </a:r>
                      <a:endParaRPr lang="sl-SI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Avto hiša Furman Ptuj</a:t>
                      </a:r>
                      <a:endParaRPr lang="sl-SI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 dirty="0" smtClean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750 </a:t>
                      </a:r>
                      <a:r>
                        <a:rPr lang="sl-SI" sz="1600" b="1" dirty="0">
                          <a:solidFill>
                            <a:srgbClr val="0070C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€</a:t>
                      </a:r>
                      <a:endParaRPr lang="sl-SI" sz="1600" b="1" dirty="0">
                        <a:solidFill>
                          <a:srgbClr val="0070C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260" marR="68260" marT="0" marB="0"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214282" y="144000"/>
            <a:ext cx="1000132" cy="6475894"/>
            <a:chOff x="214282" y="144000"/>
            <a:chExt cx="1000132" cy="6475894"/>
          </a:xfrm>
        </p:grpSpPr>
        <p:pic>
          <p:nvPicPr>
            <p:cNvPr id="3" name="Picture 0" descr="Ekosola_marec_2011-1.jpg"/>
            <p:cNvPicPr>
              <a:picLocks noChangeAspect="1" noChangeArrowheads="1"/>
            </p:cNvPicPr>
            <p:nvPr/>
          </p:nvPicPr>
          <p:blipFill>
            <a:blip r:embed="rId2" cstate="print"/>
            <a:srcRect l="12706" t="4140" r="11345" b="7927"/>
            <a:stretch>
              <a:fillRect/>
            </a:stretch>
          </p:blipFill>
          <p:spPr bwMode="auto">
            <a:xfrm>
              <a:off x="214282" y="144000"/>
              <a:ext cx="1000132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Slika 3" descr="Logo DOVES - velik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5429264"/>
              <a:ext cx="976317" cy="1190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Pravokotnik 4"/>
            <p:cNvSpPr/>
            <p:nvPr/>
          </p:nvSpPr>
          <p:spPr>
            <a:xfrm>
              <a:off x="214282" y="1571612"/>
              <a:ext cx="1000132" cy="3571900"/>
            </a:xfrm>
            <a:prstGeom prst="rect">
              <a:avLst/>
            </a:prstGeom>
            <a:solidFill>
              <a:srgbClr val="00A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00166" y="500042"/>
            <a:ext cx="7140574" cy="928694"/>
          </a:xfrm>
          <a:prstGeom prst="rect">
            <a:avLst/>
          </a:prstGeom>
          <a:solidFill>
            <a:srgbClr val="00AF3F"/>
          </a:solidFill>
        </p:spPr>
        <p:txBody>
          <a:bodyPr>
            <a:noAutofit/>
          </a:bodyPr>
          <a:lstStyle/>
          <a:p>
            <a:pPr algn="ctr">
              <a:tabLst>
                <a:tab pos="536575" algn="l"/>
              </a:tabLst>
            </a:pPr>
            <a:r>
              <a:rPr lang="sl-SI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Mednarodni zmagovalec 4. cikla</a:t>
            </a:r>
          </a:p>
          <a:p>
            <a:pPr algn="ctr">
              <a:tabLst>
                <a:tab pos="536575" algn="l"/>
              </a:tabLst>
            </a:pPr>
            <a:r>
              <a:rPr lang="sl-SI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OKOLJE IN INOVACIJA</a:t>
            </a:r>
            <a:endParaRPr lang="sl-SI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/>
          </p:cNvSpPr>
          <p:nvPr/>
        </p:nvSpPr>
        <p:spPr>
          <a:xfrm>
            <a:off x="1571604" y="2571744"/>
            <a:ext cx="7126309" cy="2357454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sl-SI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OŠ PRESERJE PRI RADOMLJAH 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sl-SI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 PROJEKTOM </a:t>
            </a:r>
          </a:p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sl-SI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KOMPOSTNIK KOT DIDAKTIČNI PRIPOMOČEK</a:t>
            </a:r>
            <a:endParaRPr lang="sl-SI" sz="2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214282" y="144000"/>
            <a:ext cx="1000132" cy="6475894"/>
            <a:chOff x="214282" y="144000"/>
            <a:chExt cx="1000132" cy="6475894"/>
          </a:xfrm>
        </p:grpSpPr>
        <p:pic>
          <p:nvPicPr>
            <p:cNvPr id="3" name="Picture 0" descr="Ekosola_marec_2011-1.jpg"/>
            <p:cNvPicPr>
              <a:picLocks noChangeAspect="1" noChangeArrowheads="1"/>
            </p:cNvPicPr>
            <p:nvPr/>
          </p:nvPicPr>
          <p:blipFill>
            <a:blip r:embed="rId2" cstate="print"/>
            <a:srcRect l="12706" t="4140" r="11345" b="7927"/>
            <a:stretch>
              <a:fillRect/>
            </a:stretch>
          </p:blipFill>
          <p:spPr bwMode="auto">
            <a:xfrm>
              <a:off x="214282" y="144000"/>
              <a:ext cx="1000132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Slika 3" descr="Logo DOVES - velik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5429264"/>
              <a:ext cx="976317" cy="1190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Pravokotnik 4"/>
            <p:cNvSpPr/>
            <p:nvPr/>
          </p:nvSpPr>
          <p:spPr>
            <a:xfrm>
              <a:off x="214282" y="1571612"/>
              <a:ext cx="1000132" cy="3571900"/>
            </a:xfrm>
            <a:prstGeom prst="rect">
              <a:avLst/>
            </a:prstGeom>
            <a:solidFill>
              <a:srgbClr val="00A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00166" y="357166"/>
            <a:ext cx="7140574" cy="928694"/>
          </a:xfrm>
          <a:prstGeom prst="rect">
            <a:avLst/>
          </a:prstGeom>
          <a:solidFill>
            <a:srgbClr val="00AF3F"/>
          </a:solidFill>
        </p:spPr>
        <p:txBody>
          <a:bodyPr>
            <a:noAutofit/>
          </a:bodyPr>
          <a:lstStyle/>
          <a:p>
            <a:pPr lvl="0"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sl-SI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KOMPOSTNIK KOT DIDAKTIČNI PRIPOMOČEK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/>
          <a:srcRect r="14283"/>
          <a:stretch>
            <a:fillRect/>
          </a:stretch>
        </p:blipFill>
        <p:spPr bwMode="auto">
          <a:xfrm>
            <a:off x="1928794" y="1643050"/>
            <a:ext cx="6000792" cy="4647662"/>
          </a:xfrm>
          <a:prstGeom prst="roundRect">
            <a:avLst>
              <a:gd name="adj" fmla="val 4190"/>
            </a:avLst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214282" y="144000"/>
            <a:ext cx="1000132" cy="6475894"/>
            <a:chOff x="214282" y="144000"/>
            <a:chExt cx="1000132" cy="6475894"/>
          </a:xfrm>
        </p:grpSpPr>
        <p:pic>
          <p:nvPicPr>
            <p:cNvPr id="3" name="Picture 0" descr="Ekosola_marec_2011-1.jpg"/>
            <p:cNvPicPr>
              <a:picLocks noChangeAspect="1" noChangeArrowheads="1"/>
            </p:cNvPicPr>
            <p:nvPr/>
          </p:nvPicPr>
          <p:blipFill>
            <a:blip r:embed="rId2" cstate="print"/>
            <a:srcRect l="12706" t="4140" r="11345" b="7927"/>
            <a:stretch>
              <a:fillRect/>
            </a:stretch>
          </p:blipFill>
          <p:spPr bwMode="auto">
            <a:xfrm>
              <a:off x="214282" y="144000"/>
              <a:ext cx="1000132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Slika 3" descr="Logo DOVES - velik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5429264"/>
              <a:ext cx="976317" cy="1190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Pravokotnik 4"/>
            <p:cNvSpPr/>
            <p:nvPr/>
          </p:nvSpPr>
          <p:spPr>
            <a:xfrm>
              <a:off x="214282" y="1571612"/>
              <a:ext cx="1000132" cy="3571900"/>
            </a:xfrm>
            <a:prstGeom prst="rect">
              <a:avLst/>
            </a:prstGeom>
            <a:solidFill>
              <a:srgbClr val="00A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00166" y="214290"/>
            <a:ext cx="7140574" cy="1357322"/>
          </a:xfrm>
          <a:prstGeom prst="rect">
            <a:avLst/>
          </a:prstGeom>
          <a:solidFill>
            <a:srgbClr val="00AF3F"/>
          </a:solidFill>
        </p:spPr>
        <p:txBody>
          <a:bodyPr>
            <a:noAutofit/>
          </a:bodyPr>
          <a:lstStyle/>
          <a:p>
            <a:pPr algn="ctr">
              <a:tabLst>
                <a:tab pos="536575" algn="l"/>
              </a:tabLst>
            </a:pPr>
            <a:r>
              <a:rPr lang="sl-SI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 cikel mednarodnega tekmovanja</a:t>
            </a:r>
          </a:p>
          <a:p>
            <a:pPr algn="ctr">
              <a:tabLst>
                <a:tab pos="536575" algn="l"/>
              </a:tabLst>
            </a:pPr>
            <a:r>
              <a:rPr lang="sl-SI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OKOLJE IN INOVACIJA</a:t>
            </a:r>
          </a:p>
          <a:p>
            <a:pPr algn="ctr">
              <a:tabLst>
                <a:tab pos="536575" algn="l"/>
              </a:tabLst>
            </a:pPr>
            <a:r>
              <a:rPr lang="sl-SI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2012 </a:t>
            </a:r>
            <a:r>
              <a:rPr lang="sl-SI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sl-SI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2014</a:t>
            </a:r>
            <a:endParaRPr lang="sl-SI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tabLst>
                <a:tab pos="536575" algn="l"/>
              </a:tabLst>
            </a:pPr>
            <a:r>
              <a:rPr lang="sl-SI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sl-SI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1571604" y="2071678"/>
            <a:ext cx="7126309" cy="3571900"/>
          </a:xfrm>
          <a:prstGeom prst="rect">
            <a:avLst/>
          </a:prstGeom>
        </p:spPr>
        <p:txBody>
          <a:bodyPr/>
          <a:lstStyle/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Tema: TRAJNOSTNA MOBILNOST</a:t>
            </a: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l-SI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Donacija najboljšim projektom (€??)</a:t>
            </a: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Sodelovanje s</a:t>
            </a:r>
            <a:r>
              <a:rPr kumimoji="0" lang="sl-SI" sz="2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Toyota prodajalci</a:t>
            </a: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l-SI" sz="2400" baseline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Samo</a:t>
            </a:r>
            <a:r>
              <a:rPr lang="sl-SI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nacionalno tekmovanje</a:t>
            </a: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Vzpostavljena bo nova spletna stran</a:t>
            </a:r>
          </a:p>
          <a:p>
            <a:pPr marL="355600" marR="0" lvl="0" indent="-355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sl-SI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Večja povezanost ustanov na nacionalni in mednarodni ravni (Slovenija, Danska, Turčija …)</a:t>
            </a:r>
            <a:endParaRPr kumimoji="0" lang="sl-SI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214282" y="144000"/>
            <a:ext cx="1000132" cy="6475894"/>
            <a:chOff x="214282" y="144000"/>
            <a:chExt cx="1000132" cy="6475894"/>
          </a:xfrm>
        </p:grpSpPr>
        <p:pic>
          <p:nvPicPr>
            <p:cNvPr id="3" name="Picture 0" descr="Ekosola_marec_2011-1.jpg"/>
            <p:cNvPicPr>
              <a:picLocks noChangeAspect="1" noChangeArrowheads="1"/>
            </p:cNvPicPr>
            <p:nvPr/>
          </p:nvPicPr>
          <p:blipFill>
            <a:blip r:embed="rId2" cstate="print"/>
            <a:srcRect l="12706" t="4140" r="11345" b="7927"/>
            <a:stretch>
              <a:fillRect/>
            </a:stretch>
          </p:blipFill>
          <p:spPr bwMode="auto">
            <a:xfrm>
              <a:off x="214282" y="144000"/>
              <a:ext cx="1000132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Slika 3" descr="Logo DOVES - velik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5429264"/>
              <a:ext cx="976317" cy="1190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Pravokotnik 4"/>
            <p:cNvSpPr/>
            <p:nvPr/>
          </p:nvSpPr>
          <p:spPr>
            <a:xfrm>
              <a:off x="214282" y="1571612"/>
              <a:ext cx="1000132" cy="3571900"/>
            </a:xfrm>
            <a:prstGeom prst="rect">
              <a:avLst/>
            </a:prstGeom>
            <a:solidFill>
              <a:srgbClr val="00A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57166"/>
            <a:ext cx="4357718" cy="617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214282" y="144000"/>
            <a:ext cx="1000132" cy="6475894"/>
            <a:chOff x="214282" y="144000"/>
            <a:chExt cx="1000132" cy="6475894"/>
          </a:xfrm>
        </p:grpSpPr>
        <p:pic>
          <p:nvPicPr>
            <p:cNvPr id="3" name="Picture 0" descr="Ekosola_marec_2011-1.jpg"/>
            <p:cNvPicPr>
              <a:picLocks noChangeAspect="1" noChangeArrowheads="1"/>
            </p:cNvPicPr>
            <p:nvPr/>
          </p:nvPicPr>
          <p:blipFill>
            <a:blip r:embed="rId2" cstate="print"/>
            <a:srcRect l="12706" t="4140" r="11345" b="7927"/>
            <a:stretch>
              <a:fillRect/>
            </a:stretch>
          </p:blipFill>
          <p:spPr bwMode="auto">
            <a:xfrm>
              <a:off x="214282" y="144000"/>
              <a:ext cx="1000132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Slika 3" descr="Logo DOVES - velik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5429264"/>
              <a:ext cx="976317" cy="1190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Pravokotnik 4"/>
            <p:cNvSpPr/>
            <p:nvPr/>
          </p:nvSpPr>
          <p:spPr>
            <a:xfrm>
              <a:off x="214282" y="1571612"/>
              <a:ext cx="1000132" cy="3571900"/>
            </a:xfrm>
            <a:prstGeom prst="rect">
              <a:avLst/>
            </a:prstGeom>
            <a:solidFill>
              <a:srgbClr val="00A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</p:grp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00166" y="500042"/>
            <a:ext cx="7140574" cy="571504"/>
          </a:xfrm>
          <a:prstGeom prst="rect">
            <a:avLst/>
          </a:prstGeom>
          <a:solidFill>
            <a:srgbClr val="00AF3F"/>
          </a:solidFill>
        </p:spPr>
        <p:txBody>
          <a:bodyPr>
            <a:noAutofit/>
          </a:bodyPr>
          <a:lstStyle/>
          <a:p>
            <a:pPr algn="ctr">
              <a:tabLst>
                <a:tab pos="536575" algn="l"/>
              </a:tabLst>
            </a:pPr>
            <a:r>
              <a:rPr lang="sl-SI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KDAJ?</a:t>
            </a:r>
            <a:endParaRPr lang="sl-SI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1500166" y="1643050"/>
            <a:ext cx="7126309" cy="3500462"/>
          </a:xfrm>
          <a:prstGeom prst="rect">
            <a:avLst/>
          </a:prstGeom>
        </p:spPr>
        <p:txBody>
          <a:bodyPr/>
          <a:lstStyle/>
          <a:p>
            <a:pPr marL="355600" lvl="0" indent="-355600">
              <a:spcBef>
                <a:spcPct val="20000"/>
              </a:spcBef>
              <a:defRPr/>
            </a:pPr>
            <a:r>
              <a:rPr lang="sl-SI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Predviden začetek 5. cikla je 12. oktober</a:t>
            </a:r>
            <a:r>
              <a:rPr lang="sl-SI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55600" lvl="0" indent="-355600">
              <a:spcBef>
                <a:spcPct val="20000"/>
              </a:spcBef>
              <a:defRPr/>
            </a:pPr>
            <a:endParaRPr lang="sl-SI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sl-SI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Informacije bodo objavljene na spletni strani </a:t>
            </a:r>
            <a:r>
              <a:rPr lang="sl-SI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hlinkClick r:id="rId4"/>
              </a:rPr>
              <a:t>www.ekosola.si</a:t>
            </a:r>
            <a:endParaRPr lang="sl-SI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endParaRPr lang="sl-SI" sz="28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sl-SI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Obveščeni boste tudi preko elektronske pošte.</a:t>
            </a:r>
          </a:p>
          <a:p>
            <a:pPr marL="355600" lvl="0" indent="-3556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sl-SI" sz="24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55600" lvl="0" indent="-355600">
              <a:spcBef>
                <a:spcPct val="20000"/>
              </a:spcBef>
              <a:defRPr/>
            </a:pPr>
            <a:endParaRPr kumimoji="0" lang="sl-SI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ijsko srečanja 2011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Regijsko srečanja 2011</Template>
  <TotalTime>263</TotalTime>
  <Words>231</Words>
  <Application>Microsoft Office PowerPoint</Application>
  <PresentationFormat>Diaprojekcija na zaslonu (4:3)</PresentationFormat>
  <Paragraphs>69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Regijsko srečanja 2011</vt:lpstr>
      <vt:lpstr>Diapozitiv 1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</vt:vector>
  </TitlesOfParts>
  <Company>Pajni&amp;Co.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Pajnič</dc:creator>
  <cp:lastModifiedBy>Pajnič</cp:lastModifiedBy>
  <cp:revision>3</cp:revision>
  <dcterms:created xsi:type="dcterms:W3CDTF">2012-09-24T06:56:33Z</dcterms:created>
  <dcterms:modified xsi:type="dcterms:W3CDTF">2012-09-24T23:57:50Z</dcterms:modified>
</cp:coreProperties>
</file>