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FF21-2D76-487C-AE32-5D75A5C60532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3A58-CFA9-4B92-8636-F11E6E89E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85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8BDB-D404-4C79-ACF8-86164245790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360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238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212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17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11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20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91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57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2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81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34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1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16AA-945D-4F0F-8FCF-8AD6ECF0E084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292A-6C92-4174-8942-F685BF9557B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48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http://www.eko-paket.s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ekopaketsl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71256" y="764704"/>
            <a:ext cx="6601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  <a:defRPr/>
            </a:pPr>
            <a:r>
              <a:rPr lang="sl-SI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anose="020E0602030304020304" pitchFamily="34" charset="0"/>
                <a:cs typeface="Arial" pitchFamily="34" charset="0"/>
              </a:rPr>
              <a:t>EKO-PAKET 2016/2017</a:t>
            </a:r>
            <a:endParaRPr lang="sl-SI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anose="020E0602030304020304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201"/>
            <a:ext cx="3600400" cy="50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956" y="442272"/>
            <a:ext cx="65272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Pravilno ravnanje z odpadno embalažo.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Zbiranje odpadne embalaže s poudarkom na KEMS v rumene zabojnike ali rumeno vrečo.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NAGRADNI NATEČAJ za kreativne in nadarjene.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Darilna vrečka na stojnici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4" y="2870689"/>
            <a:ext cx="2495408" cy="278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2828"/>
            <a:ext cx="1872208" cy="2729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162318" y="5667930"/>
            <a:ext cx="338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>
                <a:hlinkClick r:id="rId6"/>
              </a:rPr>
              <a:t>www</a:t>
            </a:r>
            <a:r>
              <a:rPr lang="sl-SI" dirty="0">
                <a:hlinkClick r:id="rId6"/>
              </a:rPr>
              <a:t>.</a:t>
            </a:r>
            <a:r>
              <a:rPr lang="sl-SI" dirty="0" err="1">
                <a:hlinkClick r:id="rId6"/>
              </a:rPr>
              <a:t>facebook</a:t>
            </a:r>
            <a:r>
              <a:rPr lang="sl-SI" dirty="0">
                <a:hlinkClick r:id="rId6"/>
              </a:rPr>
              <a:t>.</a:t>
            </a:r>
            <a:r>
              <a:rPr lang="sl-SI" dirty="0" err="1">
                <a:hlinkClick r:id="rId6"/>
              </a:rPr>
              <a:t>com</a:t>
            </a:r>
            <a:r>
              <a:rPr lang="sl-SI" dirty="0">
                <a:hlinkClick r:id="rId6"/>
              </a:rPr>
              <a:t>/</a:t>
            </a:r>
            <a:r>
              <a:rPr lang="sl-SI" dirty="0" err="1">
                <a:hlinkClick r:id="rId6"/>
              </a:rPr>
              <a:t>ekopaketslo</a:t>
            </a:r>
            <a:r>
              <a:rPr lang="sl-SI" dirty="0">
                <a:hlinkClick r:id="rId6"/>
              </a:rPr>
              <a:t>/</a:t>
            </a:r>
            <a:r>
              <a:rPr lang="sl-SI" dirty="0"/>
              <a:t>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62318" y="5058920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 err="1">
                <a:solidFill>
                  <a:srgbClr val="0000FF"/>
                </a:solidFill>
                <a:latin typeface="Candara" panose="020E0502030303020204" pitchFamily="34" charset="0"/>
                <a:ea typeface="Times New Roman"/>
                <a:cs typeface="Arial"/>
                <a:hlinkClick r:id="rId7"/>
              </a:rPr>
              <a:t>www.eko</a:t>
            </a:r>
            <a:r>
              <a:rPr lang="sl-SI" u="sng" dirty="0">
                <a:solidFill>
                  <a:srgbClr val="0000FF"/>
                </a:solidFill>
                <a:latin typeface="Candara" panose="020E0502030303020204" pitchFamily="34" charset="0"/>
                <a:ea typeface="Times New Roman"/>
                <a:cs typeface="Arial"/>
                <a:hlinkClick r:id="rId7"/>
              </a:rPr>
              <a:t>-</a:t>
            </a:r>
            <a:r>
              <a:rPr lang="sl-SI" u="sng" dirty="0" err="1">
                <a:solidFill>
                  <a:srgbClr val="0000FF"/>
                </a:solidFill>
                <a:latin typeface="Candara" panose="020E0502030303020204" pitchFamily="34" charset="0"/>
                <a:ea typeface="Times New Roman"/>
                <a:cs typeface="Arial"/>
                <a:hlinkClick r:id="rId7"/>
              </a:rPr>
              <a:t>paket.si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r="13610"/>
          <a:stretch/>
        </p:blipFill>
        <p:spPr bwMode="auto">
          <a:xfrm>
            <a:off x="7226941" y="-501"/>
            <a:ext cx="1884219" cy="1872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6" y="1123750"/>
            <a:ext cx="1489000" cy="14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04956" y="442272"/>
            <a:ext cx="89390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latin typeface="Albertus Medium" panose="020E0602030304020304" pitchFamily="34" charset="0"/>
              </a:rPr>
              <a:t>NAGRADNI NATEČAJ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Vrtci</a:t>
            </a:r>
            <a:r>
              <a:rPr lang="sl-SI" sz="2800" dirty="0">
                <a:latin typeface="Albertus Medium" panose="020E0602030304020304" pitchFamily="34" charset="0"/>
              </a:rPr>
              <a:t>: športni pripomočki, gozd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1. triada: športni pripomočki, gozd, znak </a:t>
            </a:r>
            <a:r>
              <a:rPr lang="sl-SI" sz="2800" dirty="0" err="1">
                <a:latin typeface="Albertus Medium" panose="020E0602030304020304" pitchFamily="34" charset="0"/>
              </a:rPr>
              <a:t>Eko</a:t>
            </a:r>
            <a:r>
              <a:rPr lang="sl-SI" sz="2800" dirty="0">
                <a:latin typeface="Albertus Medium" panose="020E0602030304020304" pitchFamily="34" charset="0"/>
              </a:rPr>
              <a:t>-paket 10 let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2. triada: družabne igre, svetovne znamenitosti, znak </a:t>
            </a:r>
            <a:r>
              <a:rPr lang="sl-SI" sz="2800" dirty="0" err="1">
                <a:latin typeface="Albertus Medium" panose="020E0602030304020304" pitchFamily="34" charset="0"/>
              </a:rPr>
              <a:t>Eko</a:t>
            </a:r>
            <a:r>
              <a:rPr lang="sl-SI" sz="2800" dirty="0">
                <a:latin typeface="Albertus Medium" panose="020E0602030304020304" pitchFamily="34" charset="0"/>
              </a:rPr>
              <a:t>-paket 10 let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3. triada in SŠ: enako kot 2. triada in raziskovalne in/ali seminarske na temo krožno gospodarstvo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06" y="5626526"/>
            <a:ext cx="2088232" cy="12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8" y="5626523"/>
            <a:ext cx="2148053" cy="122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7"/>
          <a:stretch/>
        </p:blipFill>
        <p:spPr bwMode="auto">
          <a:xfrm>
            <a:off x="5502691" y="5626524"/>
            <a:ext cx="2597150" cy="123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lika 10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226771"/>
            <a:ext cx="2105025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6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Diaprojekcija na zaslonu (4:3)</PresentationFormat>
  <Paragraphs>13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Ekošola</dc:creator>
  <cp:lastModifiedBy>Ekošola</cp:lastModifiedBy>
  <cp:revision>1</cp:revision>
  <dcterms:created xsi:type="dcterms:W3CDTF">2016-09-29T08:26:12Z</dcterms:created>
  <dcterms:modified xsi:type="dcterms:W3CDTF">2016-09-29T08:26:22Z</dcterms:modified>
</cp:coreProperties>
</file>